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75" r:id="rId4"/>
    <p:sldId id="273" r:id="rId5"/>
    <p:sldId id="272" r:id="rId6"/>
    <p:sldId id="271" r:id="rId7"/>
    <p:sldId id="265" r:id="rId8"/>
    <p:sldId id="257" r:id="rId9"/>
    <p:sldId id="258" r:id="rId10"/>
    <p:sldId id="260" r:id="rId11"/>
    <p:sldId id="261" r:id="rId12"/>
    <p:sldId id="263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99"/>
    <a:srgbClr val="008000"/>
    <a:srgbClr val="990000"/>
    <a:srgbClr val="FF0000"/>
    <a:srgbClr val="FFCC00"/>
    <a:srgbClr val="0000FF"/>
    <a:srgbClr val="006600"/>
    <a:srgbClr val="33CC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02C53-5882-4427-9039-D4789F0BC9E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DED0D-4CFC-4C96-8530-457DD347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itup2thrive.org/mindset/group-lessons/mindset-lesson-on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2675"/>
          </a:xfrm>
        </p:spPr>
      </p:pic>
      <p:sp>
        <p:nvSpPr>
          <p:cNvPr id="7" name="TextBox 6"/>
          <p:cNvSpPr txBox="1"/>
          <p:nvPr/>
        </p:nvSpPr>
        <p:spPr>
          <a:xfrm>
            <a:off x="1326524" y="1122363"/>
            <a:ext cx="915687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Growth Mindset </a:t>
            </a:r>
          </a:p>
          <a:p>
            <a:pPr algn="r"/>
            <a:r>
              <a:rPr lang="en-US" dirty="0" smtClean="0">
                <a:solidFill>
                  <a:schemeClr val="accent4"/>
                </a:solidFill>
              </a:rPr>
              <a:t>10.17.2016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514" y="938118"/>
            <a:ext cx="44568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They need to be friendly and greet everyone with a smile and a wave.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14" y="445612"/>
            <a:ext cx="4619491" cy="59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flash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3667" y="4293023"/>
            <a:ext cx="721042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And in the face of conflict they have to be valiant, courageous and brave!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62" y="5199917"/>
            <a:ext cx="11758245" cy="144655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These Students are the Polar Bear force in every way</a:t>
            </a:r>
            <a:endParaRPr lang="en-US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5329604"/>
            <a:ext cx="11711354" cy="132343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99FF99"/>
                </a:solidFill>
                <a:latin typeface="Arial Black" panose="020B0A04020102020204" pitchFamily="34" charset="0"/>
              </a:rPr>
              <a:t>“The force is strong with the Polar Bear Crew!”</a:t>
            </a:r>
            <a:endParaRPr lang="en-US" sz="4000" dirty="0">
              <a:solidFill>
                <a:srgbClr val="99FF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645" y="1403797"/>
            <a:ext cx="96591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/>
                </a:solidFill>
              </a:rPr>
              <a:t>The Polar Bear Crew will be coming to freshmen skinny classes tomorrow to facilitate a team building activity around growth mindset!  </a:t>
            </a:r>
            <a:endParaRPr lang="en-US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1944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09334"/>
              </p:ext>
            </p:extLst>
          </p:nvPr>
        </p:nvGraphicFramePr>
        <p:xfrm>
          <a:off x="653961" y="3891280"/>
          <a:ext cx="812800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Things</a:t>
                      </a:r>
                      <a:r>
                        <a:rPr lang="en-US" baseline="0" dirty="0" smtClean="0"/>
                        <a:t> that are 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 say when I’m doing these</a:t>
                      </a:r>
                      <a:r>
                        <a:rPr lang="en-US" baseline="0" dirty="0" smtClean="0"/>
                        <a:t> things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Trying</a:t>
                      </a:r>
                      <a:r>
                        <a:rPr lang="en-US" baseline="0" dirty="0" smtClean="0"/>
                        <a:t> to find the right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“I’m never going to find the right fit”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Tryouts</a:t>
                      </a:r>
                      <a:r>
                        <a:rPr lang="en-US" baseline="0" dirty="0" smtClean="0"/>
                        <a:t> for the spring musical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“This</a:t>
                      </a:r>
                      <a:r>
                        <a:rPr lang="en-US" baseline="0" dirty="0" smtClean="0"/>
                        <a:t> is TOO much!”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65125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4"/>
                </a:solidFill>
              </a:rPr>
              <a:t>Get into groups of 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4"/>
                </a:solidFill>
              </a:rPr>
              <a:t>Create a chart like the one below (leave enough room to add on to your chart later)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4"/>
                </a:solidFill>
              </a:rPr>
              <a:t>Label the left hand side </a:t>
            </a:r>
            <a:r>
              <a:rPr lang="en-US" sz="3600" dirty="0" smtClean="0">
                <a:solidFill>
                  <a:schemeClr val="bg1"/>
                </a:solidFill>
              </a:rPr>
              <a:t>“Things that are HARD”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4"/>
                </a:solidFill>
              </a:rPr>
              <a:t>Label the right hand side </a:t>
            </a:r>
            <a:r>
              <a:rPr lang="en-US" sz="3600" dirty="0" smtClean="0">
                <a:solidFill>
                  <a:schemeClr val="bg1"/>
                </a:solidFill>
              </a:rPr>
              <a:t>“What I say when I’m doing these things”</a:t>
            </a:r>
          </a:p>
        </p:txBody>
      </p:sp>
    </p:spTree>
    <p:extLst>
      <p:ext uri="{BB962C8B-B14F-4D97-AF65-F5344CB8AC3E}">
        <p14:creationId xmlns:p14="http://schemas.microsoft.com/office/powerpoint/2010/main" val="31607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1944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93052"/>
              </p:ext>
            </p:extLst>
          </p:nvPr>
        </p:nvGraphicFramePr>
        <p:xfrm>
          <a:off x="2032000" y="3891280"/>
          <a:ext cx="812800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Things</a:t>
                      </a:r>
                      <a:r>
                        <a:rPr lang="en-US" baseline="0" dirty="0" smtClean="0"/>
                        <a:t> that are 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 say when I’m doing these</a:t>
                      </a:r>
                      <a:r>
                        <a:rPr lang="en-US" baseline="0" dirty="0" smtClean="0"/>
                        <a:t> things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Trying</a:t>
                      </a:r>
                      <a:r>
                        <a:rPr lang="en-US" baseline="0" dirty="0" smtClean="0"/>
                        <a:t> to find the right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“I’m never going to find the right fit”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Tryouts</a:t>
                      </a:r>
                      <a:r>
                        <a:rPr lang="en-US" baseline="0" dirty="0" smtClean="0"/>
                        <a:t> for the spring musical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“This</a:t>
                      </a:r>
                      <a:r>
                        <a:rPr lang="en-US" baseline="0" dirty="0" smtClean="0"/>
                        <a:t> is TOO much!”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65125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4"/>
                </a:solidFill>
              </a:rPr>
              <a:t>Each member of the group needs to record at least </a:t>
            </a:r>
            <a:r>
              <a:rPr lang="en-US" sz="3600" dirty="0" smtClean="0">
                <a:solidFill>
                  <a:schemeClr val="bg1"/>
                </a:solidFill>
              </a:rPr>
              <a:t>two</a:t>
            </a:r>
            <a:r>
              <a:rPr lang="en-US" sz="3600" dirty="0" smtClean="0">
                <a:solidFill>
                  <a:schemeClr val="accent4"/>
                </a:solidFill>
              </a:rPr>
              <a:t> things to the chart that are personally hard for them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4"/>
                </a:solidFill>
              </a:rPr>
              <a:t>As a group determine what might be some thoughts that go through our minds about the task we are trying to complete, fill in the chart</a:t>
            </a:r>
          </a:p>
        </p:txBody>
      </p:sp>
    </p:spTree>
    <p:extLst>
      <p:ext uri="{BB962C8B-B14F-4D97-AF65-F5344CB8AC3E}">
        <p14:creationId xmlns:p14="http://schemas.microsoft.com/office/powerpoint/2010/main" val="2391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1944"/>
          </a:xfrm>
        </p:spPr>
      </p:pic>
      <p:sp>
        <p:nvSpPr>
          <p:cNvPr id="3" name="TextBox 2"/>
          <p:cNvSpPr txBox="1"/>
          <p:nvPr/>
        </p:nvSpPr>
        <p:spPr>
          <a:xfrm>
            <a:off x="1790162" y="1403797"/>
            <a:ext cx="88864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4"/>
                </a:solidFill>
              </a:rPr>
              <a:t>Go to the following website and play the Star Wars Video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hlinkClick r:id="rId3"/>
              </a:rPr>
              <a:t>http://www.stepitup2thrive.org/mindset/group-lessons/mindset-lesson-one</a:t>
            </a:r>
            <a:r>
              <a:rPr lang="en-US" sz="40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accent4"/>
                </a:solidFill>
              </a:rPr>
              <a:t>Discussion Questions </a:t>
            </a:r>
            <a:endParaRPr lang="en-US" sz="7200" b="1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What was Yoda asking Luke to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What words did Luke say to Yoda?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What did Yoda say to Luke?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Who had a growth mindset and who had a fixed mindset?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accent4"/>
                </a:solidFill>
              </a:rPr>
              <a:t>Completing the Chart</a:t>
            </a:r>
            <a:endParaRPr lang="en-US" sz="72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48" y="1867437"/>
            <a:ext cx="105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</a:rPr>
              <a:t>Go back to your chart and add another column titled “Be Like YODA”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15970"/>
              </p:ext>
            </p:extLst>
          </p:nvPr>
        </p:nvGraphicFramePr>
        <p:xfrm>
          <a:off x="2025024" y="3558125"/>
          <a:ext cx="8127999" cy="340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Things that are 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I</a:t>
                      </a:r>
                      <a:r>
                        <a:rPr lang="en-US" baseline="0" dirty="0" smtClean="0"/>
                        <a:t> say when I’m doing these things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 Like YODA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Trying</a:t>
                      </a:r>
                      <a:r>
                        <a:rPr lang="en-US" baseline="0" dirty="0" smtClean="0"/>
                        <a:t> to find the right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“I’m never going to find the right fit.”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“It</a:t>
                      </a:r>
                      <a:r>
                        <a:rPr lang="en-US" baseline="0" dirty="0" smtClean="0"/>
                        <a:t> will be so worth it when I find the right college.”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Tryouts</a:t>
                      </a:r>
                      <a:r>
                        <a:rPr lang="en-US" baseline="0" dirty="0" smtClean="0"/>
                        <a:t> for the spring musical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“This</a:t>
                      </a:r>
                      <a:r>
                        <a:rPr lang="en-US" baseline="0" dirty="0" smtClean="0"/>
                        <a:t> is TOO much!”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“My</a:t>
                      </a:r>
                      <a:r>
                        <a:rPr lang="en-US" baseline="0" dirty="0" smtClean="0"/>
                        <a:t> hard work will payoff on opening night!”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keduffy.typepad.com/.a/6a00d8341e5ea453ef0133ec937798970b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0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2942591"/>
            <a:ext cx="12200181" cy="1540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 fov="4800000"/>
              <a:lightRig rig="threePt" dir="t"/>
            </a:scene3d>
          </a:bodyPr>
          <a:lstStyle/>
          <a:p>
            <a:pPr algn="ctr">
              <a:lnSpc>
                <a:spcPct val="65000"/>
              </a:lnSpc>
            </a:pPr>
            <a:r>
              <a:rPr lang="en-US" sz="15000" dirty="0" smtClean="0">
                <a:ln w="63500">
                  <a:solidFill>
                    <a:srgbClr val="FFCC00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GROWTH</a:t>
            </a:r>
          </a:p>
          <a:p>
            <a:pPr algn="ctr">
              <a:lnSpc>
                <a:spcPct val="65000"/>
              </a:lnSpc>
            </a:pPr>
            <a:r>
              <a:rPr lang="en-US" sz="15000" dirty="0" smtClean="0">
                <a:ln w="63500">
                  <a:solidFill>
                    <a:srgbClr val="FFCC00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MINDSET</a:t>
            </a:r>
          </a:p>
          <a:p>
            <a:pPr algn="ctr"/>
            <a:endParaRPr lang="en-US" sz="80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Episode XI:</a:t>
            </a:r>
          </a:p>
          <a:p>
            <a:pPr algn="ctr"/>
            <a:r>
              <a:rPr lang="en-US" sz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Polar Bear Hope </a:t>
            </a:r>
            <a:endParaRPr lang="en-US" sz="8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8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Far</a:t>
            </a:r>
            <a:r>
              <a:rPr lang="en-US" sz="8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far away </a:t>
            </a:r>
          </a:p>
          <a:p>
            <a:pPr algn="ctr"/>
            <a:r>
              <a:rPr lang="en-US" sz="8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a land called </a:t>
            </a:r>
          </a:p>
          <a:p>
            <a:pPr algn="ctr"/>
            <a:r>
              <a:rPr lang="en-US" sz="8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 Moines was the </a:t>
            </a:r>
          </a:p>
          <a:p>
            <a:pPr algn="ctr"/>
            <a:r>
              <a:rPr lang="en-US" sz="8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rebel force called </a:t>
            </a:r>
          </a:p>
          <a:p>
            <a:pPr algn="ctr"/>
            <a:r>
              <a:rPr lang="en-US" sz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Polar Bear Crew!</a:t>
            </a:r>
            <a:endParaRPr lang="en-US" sz="8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en-US" sz="8000" dirty="0" smtClean="0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John Williams - Star Wars (Main Theme) (Star Wars Soundtrack) [H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2.91365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_gfXupHOEhH0/S_Z69DVWmII/AAAAAAAARRo/nPnRqju7yHU/s1600/Star-Wars-Wallpaper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.mwp4.me/media/wallpapers_1080x1920/movies/1/1/chewbacca-star-wars-movie-mobile-wallpaper-1080x1920-6953-2556699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64429" cy="68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64428" y="272142"/>
            <a:ext cx="83275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It’s dangerous to go “solo” but this 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force 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needs 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r>
              <a:rPr lang="en-US" sz="4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wookies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” 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that 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are firm but really care about NHS!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5159315"/>
            <a:ext cx="9572625" cy="1446550"/>
          </a:xfrm>
          <a:prstGeom prst="rect">
            <a:avLst/>
          </a:prstGeom>
          <a:solidFill>
            <a:srgbClr val="0000FF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anose="020B0903020102020204" pitchFamily="34" charset="0"/>
              </a:rPr>
              <a:t>This students need to be fierce in the face of danger and attack.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453</Words>
  <Application>Microsoft Office PowerPoint</Application>
  <PresentationFormat>Widescreen</PresentationFormat>
  <Paragraphs>56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Britannic Bold</vt:lpstr>
      <vt:lpstr>Calibri</vt:lpstr>
      <vt:lpstr>Calibri Light</vt:lpstr>
      <vt:lpstr>Franklin Gothic Heavy</vt:lpstr>
      <vt:lpstr>Stencil</vt:lpstr>
      <vt:lpstr>Office Theme</vt:lpstr>
      <vt:lpstr>PowerPoint Presentation</vt:lpstr>
      <vt:lpstr>PowerPoint Presentation</vt:lpstr>
      <vt:lpstr>PowerPoint Presentation</vt:lpstr>
      <vt:lpstr>PowerPoint Presentation</vt:lpstr>
      <vt:lpstr>Discussion Questions </vt:lpstr>
      <vt:lpstr>Completing the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 Moines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Kruger, Virginia</dc:creator>
  <cp:lastModifiedBy>Bonnstetter, Lori</cp:lastModifiedBy>
  <cp:revision>81</cp:revision>
  <dcterms:created xsi:type="dcterms:W3CDTF">2015-12-15T19:46:34Z</dcterms:created>
  <dcterms:modified xsi:type="dcterms:W3CDTF">2016-10-10T21:27:02Z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132879213</vt:i4>
  </property>
  <property fmtid="{D5CDD505-2E9C-101B-9397-08002B2CF9AE}" pid="3" name="_NewReviewCycle">
    <vt:lpwstr/>
  </property>
  <property fmtid="{D5CDD505-2E9C-101B-9397-08002B2CF9AE}" pid="4" name="_EmailSubject">
    <vt:lpwstr>Pin Award PowerPoint</vt:lpwstr>
  </property>
  <property fmtid="{D5CDD505-2E9C-101B-9397-08002B2CF9AE}" pid="5" name="_AuthorEmail">
    <vt:lpwstr>Virginia.Kruger@dmschools.org</vt:lpwstr>
  </property>
  <property fmtid="{D5CDD505-2E9C-101B-9397-08002B2CF9AE}" pid="6" name="_AuthorEmailDisplayName">
    <vt:lpwstr>Kruger, Virginia</vt:lpwstr>
  </property>
</Properties>
</file>